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3" r:id="rId3"/>
    <p:sldId id="267" r:id="rId4"/>
    <p:sldId id="257" r:id="rId5"/>
    <p:sldId id="264" r:id="rId6"/>
    <p:sldId id="265" r:id="rId7"/>
    <p:sldId id="266" r:id="rId8"/>
    <p:sldId id="260" r:id="rId9"/>
    <p:sldId id="261" r:id="rId10"/>
    <p:sldId id="271" r:id="rId11"/>
    <p:sldId id="272" r:id="rId12"/>
    <p:sldId id="268" r:id="rId13"/>
    <p:sldId id="269" r:id="rId14"/>
    <p:sldId id="270" r:id="rId15"/>
    <p:sldId id="273" r:id="rId16"/>
    <p:sldId id="276" r:id="rId17"/>
    <p:sldId id="277" r:id="rId18"/>
    <p:sldId id="279" r:id="rId19"/>
    <p:sldId id="278" r:id="rId20"/>
    <p:sldId id="280" r:id="rId21"/>
    <p:sldId id="275" r:id="rId22"/>
    <p:sldId id="281" r:id="rId23"/>
    <p:sldId id="282" r:id="rId24"/>
    <p:sldId id="283" r:id="rId25"/>
    <p:sldId id="285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292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B8A6"/>
    <a:srgbClr val="BB90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EE95FC5-CD6B-4A50-9262-DC414E16C3EA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r>
            <a:rPr lang="en-US" sz="2100" b="1" dirty="0" smtClean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rPr>
            <a:t>Travelers</a:t>
          </a:r>
        </a:p>
        <a:p>
          <a:r>
            <a:rPr lang="en-US" sz="1800" dirty="0" smtClean="0">
              <a:solidFill>
                <a:schemeClr val="bg2">
                  <a:lumMod val="50000"/>
                </a:schemeClr>
              </a:solidFill>
            </a:rPr>
            <a:t>When you travel you need some stuffs</a:t>
          </a:r>
          <a:endParaRPr lang="en-US" sz="1800" dirty="0">
            <a:solidFill>
              <a:schemeClr val="bg2">
                <a:lumMod val="50000"/>
              </a:schemeClr>
            </a:solidFill>
          </a:endParaRPr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Students</a:t>
          </a:r>
          <a:endParaRPr lang="en-US" sz="2100" b="1" kern="1200" dirty="0">
            <a:solidFill>
              <a:schemeClr val="accent1">
                <a:lumMod val="75000"/>
              </a:schemeClr>
            </a:solidFill>
            <a:latin typeface="Garamond" panose="02020404030301010803"/>
            <a:ea typeface="+mn-ea"/>
            <a:cs typeface="+mn-cs"/>
          </a:endParaRP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smtClean="0">
              <a:solidFill>
                <a:schemeClr val="bg2">
                  <a:lumMod val="50000"/>
                </a:schemeClr>
              </a:solidFill>
            </a:rPr>
            <a:t>Especially abroad students who lives in accommodations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endParaRPr lang="en-US"/>
        </a:p>
      </dgm:t>
    </dgm:pt>
    <dgm:pt modelId="{22625139-F93A-4F3F-A7AA-4923A01AEDF3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Lack of applications</a:t>
          </a:r>
          <a:endParaRPr lang="en-US" sz="2100" b="1" kern="1200" dirty="0">
            <a:solidFill>
              <a:schemeClr val="accent1">
                <a:lumMod val="75000"/>
              </a:schemeClr>
            </a:solidFill>
            <a:latin typeface="Garamond" panose="02020404030301010803"/>
            <a:ea typeface="+mn-ea"/>
            <a:cs typeface="+mn-cs"/>
          </a:endParaRP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smtClean="0">
              <a:solidFill>
                <a:schemeClr val="bg2">
                  <a:lumMod val="50000"/>
                </a:schemeClr>
              </a:solidFill>
            </a:rPr>
            <a:t>Only for cars and houses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F549A0EB-6BE9-4749-8336-B02A279AE302}" type="parTrans" cxnId="{FC7721F0-429B-4CE7-BE98-C2F3C41FE9C7}">
      <dgm:prSet/>
      <dgm:spPr/>
      <dgm:t>
        <a:bodyPr/>
        <a:lstStyle/>
        <a:p>
          <a:endParaRPr lang="en-US"/>
        </a:p>
      </dgm:t>
    </dgm:pt>
    <dgm:pt modelId="{A8E2FA08-4DD4-4654-A85D-9A99162D6201}" type="sibTrans" cxnId="{FC7721F0-429B-4CE7-BE98-C2F3C41FE9C7}">
      <dgm:prSet phldrT="3" phldr="0"/>
      <dgm:spPr/>
      <dgm:t>
        <a:bodyPr/>
        <a:lstStyle/>
        <a:p>
          <a:endParaRPr lang="en-US"/>
        </a:p>
      </dgm:t>
    </dgm:pt>
    <dgm:pt modelId="{C2F8C7F7-44C4-414A-BCCD-56E91DD0A777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Time</a:t>
          </a:r>
          <a:endParaRPr lang="en-US" sz="2100" b="1" kern="1200" dirty="0">
            <a:solidFill>
              <a:schemeClr val="accent1">
                <a:lumMod val="75000"/>
              </a:schemeClr>
            </a:solidFill>
            <a:latin typeface="Garamond" panose="02020404030301010803"/>
            <a:ea typeface="+mn-ea"/>
            <a:cs typeface="+mn-cs"/>
          </a:endParaRP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smtClean="0">
              <a:solidFill>
                <a:schemeClr val="bg2">
                  <a:lumMod val="50000"/>
                </a:schemeClr>
              </a:solidFill>
            </a:rPr>
            <a:t>Or even Your Time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4E39967D-43EF-4F15-814A-2F491D900D43}" type="sibTrans" cxnId="{14D43B81-F92D-4CD8-9D1E-78CBF092C750}">
      <dgm:prSet phldrT="5" phldr="0"/>
      <dgm:spPr/>
      <dgm:t>
        <a:bodyPr/>
        <a:lstStyle/>
        <a:p>
          <a:endParaRPr lang="en-US"/>
        </a:p>
      </dgm:t>
    </dgm:pt>
    <dgm:pt modelId="{E6C6DF88-9436-40D7-BA84-18FE896A6151}" type="parTrans" cxnId="{14D43B81-F92D-4CD8-9D1E-78CBF092C750}">
      <dgm:prSet/>
      <dgm:spPr/>
      <dgm:t>
        <a:bodyPr/>
        <a:lstStyle/>
        <a:p>
          <a:endParaRPr lang="en-US"/>
        </a:p>
      </dgm:t>
    </dgm:pt>
    <dgm:pt modelId="{140952D0-0E1D-4F48-9F16-53581487CFA0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Money</a:t>
          </a:r>
          <a:endParaRPr lang="en-US" sz="2100" b="1" kern="1200" dirty="0">
            <a:solidFill>
              <a:schemeClr val="accent1">
                <a:lumMod val="75000"/>
              </a:schemeClr>
            </a:solidFill>
            <a:latin typeface="Garamond" panose="02020404030301010803"/>
            <a:ea typeface="+mn-ea"/>
            <a:cs typeface="+mn-cs"/>
          </a:endParaRP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smtClean="0">
              <a:solidFill>
                <a:schemeClr val="bg2">
                  <a:lumMod val="50000"/>
                </a:schemeClr>
              </a:solidFill>
            </a:rPr>
            <a:t>Why to waste your money!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gm:t>
    </dgm:pt>
    <dgm:pt modelId="{2804F27C-9BA9-4D07-AB02-74BE7DFA2C0E}" type="sibTrans" cxnId="{B07163E8-ADEC-492A-8F07-7E5786AB23AE}">
      <dgm:prSet phldrT="4" phldr="0"/>
      <dgm:spPr/>
      <dgm:t>
        <a:bodyPr/>
        <a:lstStyle/>
        <a:p>
          <a:endParaRPr lang="en-US"/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936FCD1C-C7C2-4FE5-8BBF-5C9AE0FFD411}">
      <dgm:prSet custT="1"/>
      <dgm:spPr>
        <a:solidFill>
          <a:schemeClr val="bg1"/>
        </a:solidFill>
        <a:ln>
          <a:solidFill>
            <a:schemeClr val="bg2">
              <a:lumMod val="75000"/>
            </a:schemeClr>
          </a:solidFill>
        </a:ln>
      </dgm:spPr>
      <dgm:t>
        <a:bodyPr lIns="72000" rIns="72000"/>
        <a:lstStyle/>
        <a:p>
          <a:r>
            <a:rPr lang="en-US" sz="2100" b="1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Iron</a:t>
          </a:r>
        </a:p>
        <a:p>
          <a:r>
            <a:rPr lang="en-US" sz="1800" dirty="0" smtClean="0">
              <a:solidFill>
                <a:schemeClr val="bg2">
                  <a:lumMod val="50000"/>
                </a:schemeClr>
              </a:solidFill>
            </a:rPr>
            <a:t>There is a story behind that</a:t>
          </a:r>
          <a:endParaRPr lang="en-US" sz="1800" dirty="0">
            <a:solidFill>
              <a:schemeClr val="bg2">
                <a:lumMod val="50000"/>
              </a:schemeClr>
            </a:solidFill>
          </a:endParaRPr>
        </a:p>
      </dgm:t>
    </dgm:pt>
    <dgm:pt modelId="{F18DEDC0-7196-4284-95D9-3F7E624E3F8A}" type="parTrans" cxnId="{D343BCB6-4A13-4603-9CE2-EB93CC3A3B7A}">
      <dgm:prSet/>
      <dgm:spPr/>
      <dgm:t>
        <a:bodyPr/>
        <a:lstStyle/>
        <a:p>
          <a:endParaRPr lang="en-US"/>
        </a:p>
      </dgm:t>
    </dgm:pt>
    <dgm:pt modelId="{50356D1E-F0DC-4648-9205-21933B81FA1C}" type="sibTrans" cxnId="{D343BCB6-4A13-4603-9CE2-EB93CC3A3B7A}">
      <dgm:prSet/>
      <dgm:spPr/>
      <dgm:t>
        <a:bodyPr/>
        <a:lstStyle/>
        <a:p>
          <a:endParaRPr lang="en-US"/>
        </a:p>
      </dgm:t>
    </dgm:pt>
    <dgm:pt modelId="{40FE0EB9-B287-43F6-ABB4-527CB1B94B4A}" type="pres">
      <dgm:prSet presAssocID="{D0F07F19-1F50-4B42-A7A0-278DF9D25BB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B70BCB8-2CA8-4281-8C3E-9646AA407DE2}" type="pres">
      <dgm:prSet presAssocID="{2EE95FC5-CD6B-4A50-9262-DC414E16C3EA}" presName="node" presStyleLbl="node1" presStyleIdx="0" presStyleCnt="6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2BC8AD-DDC2-43A7-BB43-F6F8D8BD6340}" type="pres">
      <dgm:prSet presAssocID="{C99EBBB1-E916-471C-83C9-ABE85B42AC26}" presName="sibTrans" presStyleCnt="0"/>
      <dgm:spPr/>
    </dgm:pt>
    <dgm:pt modelId="{B86E23A3-742D-4587-88CF-2D56A8442149}" type="pres">
      <dgm:prSet presAssocID="{F05611F0-8256-4954-B6CB-ED6B4F2DD397}" presName="node" presStyleLbl="node1" presStyleIdx="1" presStyleCnt="6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C885F5-93E2-4D86-AAEA-8BD12E68F9BB}" type="pres">
      <dgm:prSet presAssocID="{6BD5265A-8333-420D-BDB2-65F10B3EBD76}" presName="sibTrans" presStyleCnt="0"/>
      <dgm:spPr/>
    </dgm:pt>
    <dgm:pt modelId="{D64973A5-4E87-44F1-B369-B0D5E0C2A462}" type="pres">
      <dgm:prSet presAssocID="{22625139-F93A-4F3F-A7AA-4923A01AEDF3}" presName="node" presStyleLbl="node1" presStyleIdx="2" presStyleCnt="6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EBA167-82EB-4D7C-98F7-2AB66BCE8A90}" type="pres">
      <dgm:prSet presAssocID="{A8E2FA08-4DD4-4654-A85D-9A99162D6201}" presName="sibTrans" presStyleCnt="0"/>
      <dgm:spPr/>
    </dgm:pt>
    <dgm:pt modelId="{18405FE4-7B27-4C69-B6FE-12C8B84249EF}" type="pres">
      <dgm:prSet presAssocID="{140952D0-0E1D-4F48-9F16-53581487CFA0}" presName="node" presStyleLbl="node1" presStyleIdx="3" presStyleCnt="6" custScaleX="115064" custLinFactNeighborX="-16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5C547E-E40F-424A-82FA-BB8EDB1515B0}" type="pres">
      <dgm:prSet presAssocID="{2804F27C-9BA9-4D07-AB02-74BE7DFA2C0E}" presName="sibTrans" presStyleCnt="0"/>
      <dgm:spPr/>
    </dgm:pt>
    <dgm:pt modelId="{2B70965A-DADC-40D3-9645-86FD6F2AE966}" type="pres">
      <dgm:prSet presAssocID="{936FCD1C-C7C2-4FE5-8BBF-5C9AE0FFD411}" presName="node" presStyleLbl="node1" presStyleIdx="4" presStyleCnt="6" custScaleX="115064" custLinFactNeighborX="-16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8534D3-0FD5-4B75-86F6-FF2D611C90F2}" type="pres">
      <dgm:prSet presAssocID="{50356D1E-F0DC-4648-9205-21933B81FA1C}" presName="sibTrans" presStyleCnt="0"/>
      <dgm:spPr/>
    </dgm:pt>
    <dgm:pt modelId="{435C0E89-FD70-4DD9-A771-832DBFC9ACBC}" type="pres">
      <dgm:prSet presAssocID="{C2F8C7F7-44C4-414A-BCCD-56E91DD0A777}" presName="node" presStyleLbl="node1" presStyleIdx="5" presStyleCnt="6" custScaleX="115064" custLinFactNeighborX="9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F765DD9-BF93-49A8-A6EA-AB13464D24B0}" type="presOf" srcId="{C2F8C7F7-44C4-414A-BCCD-56E91DD0A777}" destId="{435C0E89-FD70-4DD9-A771-832DBFC9ACBC}" srcOrd="0" destOrd="0" presId="urn:microsoft.com/office/officeart/2005/8/layout/default"/>
    <dgm:cxn modelId="{DB0FF44C-64C9-4F04-BA7B-56AA4EC0828D}" type="presOf" srcId="{936FCD1C-C7C2-4FE5-8BBF-5C9AE0FFD411}" destId="{2B70965A-DADC-40D3-9645-86FD6F2AE966}" srcOrd="0" destOrd="0" presId="urn:microsoft.com/office/officeart/2005/8/layout/default"/>
    <dgm:cxn modelId="{6D195AE4-39B4-45CF-9D82-CF1593D393F6}" type="presOf" srcId="{22625139-F93A-4F3F-A7AA-4923A01AEDF3}" destId="{D64973A5-4E87-44F1-B369-B0D5E0C2A462}" srcOrd="0" destOrd="0" presId="urn:microsoft.com/office/officeart/2005/8/layout/default"/>
    <dgm:cxn modelId="{FC7721F0-429B-4CE7-BE98-C2F3C41FE9C7}" srcId="{D0F07F19-1F50-4B42-A7A0-278DF9D25BB1}" destId="{22625139-F93A-4F3F-A7AA-4923A01AEDF3}" srcOrd="2" destOrd="0" parTransId="{F549A0EB-6BE9-4749-8336-B02A279AE302}" sibTransId="{A8E2FA08-4DD4-4654-A85D-9A99162D6201}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14D43B81-F92D-4CD8-9D1E-78CBF092C750}" srcId="{D0F07F19-1F50-4B42-A7A0-278DF9D25BB1}" destId="{C2F8C7F7-44C4-414A-BCCD-56E91DD0A777}" srcOrd="5" destOrd="0" parTransId="{E6C6DF88-9436-40D7-BA84-18FE896A6151}" sibTransId="{4E39967D-43EF-4F15-814A-2F491D900D43}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C3C9D92A-4F8E-4228-8DF6-5BC8FFC105E0}" type="presOf" srcId="{2EE95FC5-CD6B-4A50-9262-DC414E16C3EA}" destId="{8B70BCB8-2CA8-4281-8C3E-9646AA407DE2}" srcOrd="0" destOrd="0" presId="urn:microsoft.com/office/officeart/2005/8/layout/default"/>
    <dgm:cxn modelId="{38B196E4-A718-4E5E-8B33-DFB2B77FDE42}" type="presOf" srcId="{D0F07F19-1F50-4B42-A7A0-278DF9D25BB1}" destId="{40FE0EB9-B287-43F6-ABB4-527CB1B94B4A}" srcOrd="0" destOrd="0" presId="urn:microsoft.com/office/officeart/2005/8/layout/default"/>
    <dgm:cxn modelId="{D343BCB6-4A13-4603-9CE2-EB93CC3A3B7A}" srcId="{D0F07F19-1F50-4B42-A7A0-278DF9D25BB1}" destId="{936FCD1C-C7C2-4FE5-8BBF-5C9AE0FFD411}" srcOrd="4" destOrd="0" parTransId="{F18DEDC0-7196-4284-95D9-3F7E624E3F8A}" sibTransId="{50356D1E-F0DC-4648-9205-21933B81FA1C}"/>
    <dgm:cxn modelId="{E9B19438-D9F1-42E9-B97B-ECEA234AED50}" type="presOf" srcId="{F05611F0-8256-4954-B6CB-ED6B4F2DD397}" destId="{B86E23A3-742D-4587-88CF-2D56A8442149}" srcOrd="0" destOrd="0" presId="urn:microsoft.com/office/officeart/2005/8/layout/default"/>
    <dgm:cxn modelId="{B07163E8-ADEC-492A-8F07-7E5786AB23AE}" srcId="{D0F07F19-1F50-4B42-A7A0-278DF9D25BB1}" destId="{140952D0-0E1D-4F48-9F16-53581487CFA0}" srcOrd="3" destOrd="0" parTransId="{790C446F-6917-41E7-BE01-7AFE2676D505}" sibTransId="{2804F27C-9BA9-4D07-AB02-74BE7DFA2C0E}"/>
    <dgm:cxn modelId="{D6CBE33F-90E3-4C8D-B80F-821ED7205D90}" type="presOf" srcId="{140952D0-0E1D-4F48-9F16-53581487CFA0}" destId="{18405FE4-7B27-4C69-B6FE-12C8B84249EF}" srcOrd="0" destOrd="0" presId="urn:microsoft.com/office/officeart/2005/8/layout/default"/>
    <dgm:cxn modelId="{D17F6962-6CF2-4448-8F2E-27A7CB5CAB16}" type="presParOf" srcId="{40FE0EB9-B287-43F6-ABB4-527CB1B94B4A}" destId="{8B70BCB8-2CA8-4281-8C3E-9646AA407DE2}" srcOrd="0" destOrd="0" presId="urn:microsoft.com/office/officeart/2005/8/layout/default"/>
    <dgm:cxn modelId="{6873F57A-5B91-48FC-9B1A-61BEA27CBE90}" type="presParOf" srcId="{40FE0EB9-B287-43F6-ABB4-527CB1B94B4A}" destId="{E02BC8AD-DDC2-43A7-BB43-F6F8D8BD6340}" srcOrd="1" destOrd="0" presId="urn:microsoft.com/office/officeart/2005/8/layout/default"/>
    <dgm:cxn modelId="{FC4588CA-0BEE-4DE6-9726-93F413184C3C}" type="presParOf" srcId="{40FE0EB9-B287-43F6-ABB4-527CB1B94B4A}" destId="{B86E23A3-742D-4587-88CF-2D56A8442149}" srcOrd="2" destOrd="0" presId="urn:microsoft.com/office/officeart/2005/8/layout/default"/>
    <dgm:cxn modelId="{4178A0A8-8F80-4691-AE60-A912EF83DE0A}" type="presParOf" srcId="{40FE0EB9-B287-43F6-ABB4-527CB1B94B4A}" destId="{87C885F5-93E2-4D86-AAEA-8BD12E68F9BB}" srcOrd="3" destOrd="0" presId="urn:microsoft.com/office/officeart/2005/8/layout/default"/>
    <dgm:cxn modelId="{48A25CA2-D3C2-4FFF-9454-ED9B5A503F99}" type="presParOf" srcId="{40FE0EB9-B287-43F6-ABB4-527CB1B94B4A}" destId="{D64973A5-4E87-44F1-B369-B0D5E0C2A462}" srcOrd="4" destOrd="0" presId="urn:microsoft.com/office/officeart/2005/8/layout/default"/>
    <dgm:cxn modelId="{CC1DEFB1-6415-405C-B19F-8F58824BC103}" type="presParOf" srcId="{40FE0EB9-B287-43F6-ABB4-527CB1B94B4A}" destId="{A8EBA167-82EB-4D7C-98F7-2AB66BCE8A90}" srcOrd="5" destOrd="0" presId="urn:microsoft.com/office/officeart/2005/8/layout/default"/>
    <dgm:cxn modelId="{EF92A80F-281E-414F-A2E2-B426E7254CC3}" type="presParOf" srcId="{40FE0EB9-B287-43F6-ABB4-527CB1B94B4A}" destId="{18405FE4-7B27-4C69-B6FE-12C8B84249EF}" srcOrd="6" destOrd="0" presId="urn:microsoft.com/office/officeart/2005/8/layout/default"/>
    <dgm:cxn modelId="{92AFC3EA-4297-4063-94E0-C5A1BE863E54}" type="presParOf" srcId="{40FE0EB9-B287-43F6-ABB4-527CB1B94B4A}" destId="{4F5C547E-E40F-424A-82FA-BB8EDB1515B0}" srcOrd="7" destOrd="0" presId="urn:microsoft.com/office/officeart/2005/8/layout/default"/>
    <dgm:cxn modelId="{55E46781-DF3A-4970-B19B-3580D1665C8C}" type="presParOf" srcId="{40FE0EB9-B287-43F6-ABB4-527CB1B94B4A}" destId="{2B70965A-DADC-40D3-9645-86FD6F2AE966}" srcOrd="8" destOrd="0" presId="urn:microsoft.com/office/officeart/2005/8/layout/default"/>
    <dgm:cxn modelId="{F30A9720-A19C-496F-A096-613F9FDB0B22}" type="presParOf" srcId="{40FE0EB9-B287-43F6-ABB4-527CB1B94B4A}" destId="{998534D3-0FD5-4B75-86F6-FF2D611C90F2}" srcOrd="9" destOrd="0" presId="urn:microsoft.com/office/officeart/2005/8/layout/default"/>
    <dgm:cxn modelId="{CBB0F55F-5C58-443F-989A-EC667A9C4731}" type="presParOf" srcId="{40FE0EB9-B287-43F6-ABB4-527CB1B94B4A}" destId="{435C0E89-FD70-4DD9-A771-832DBFC9ACB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5C3B8E-D551-44A8-86B3-91DF5E493A02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2ECD561-3DDA-4339-A0FB-4D4E23A40C33}">
      <dgm:prSet/>
      <dgm:spPr/>
      <dgm:t>
        <a:bodyPr/>
        <a:lstStyle/>
        <a:p>
          <a:r>
            <a:rPr lang="en-US" dirty="0" smtClean="0"/>
            <a:t> I</a:t>
          </a:r>
          <a:endParaRPr lang="en-US" dirty="0"/>
        </a:p>
      </dgm:t>
    </dgm:pt>
    <dgm:pt modelId="{60DCCB75-45EB-47C6-94A1-94B27FCC8637}" type="parTrans" cxnId="{11850DAF-81D0-4D0F-8DA3-41F4796319E4}">
      <dgm:prSet/>
      <dgm:spPr/>
      <dgm:t>
        <a:bodyPr/>
        <a:lstStyle/>
        <a:p>
          <a:endParaRPr lang="en-US"/>
        </a:p>
      </dgm:t>
    </dgm:pt>
    <dgm:pt modelId="{6CB615D6-747F-4B62-84A6-C892895334F1}" type="sibTrans" cxnId="{11850DAF-81D0-4D0F-8DA3-41F4796319E4}">
      <dgm:prSet/>
      <dgm:spPr/>
      <dgm:t>
        <a:bodyPr/>
        <a:lstStyle/>
        <a:p>
          <a:endParaRPr lang="en-US"/>
        </a:p>
      </dgm:t>
    </dgm:pt>
    <dgm:pt modelId="{3CA2F77E-105C-4A2A-A7ED-4AEBB90E9F89}">
      <dgm:prSet custT="1"/>
      <dgm:spPr/>
      <dgm:t>
        <a:bodyPr/>
        <a:lstStyle/>
        <a:p>
          <a:pPr algn="ctr"/>
          <a:r>
            <a:rPr lang="en-US" sz="2400" dirty="0" smtClean="0">
              <a:latin typeface="Garamond" panose="02020404030301010803" pitchFamily="18" charset="0"/>
            </a:rPr>
            <a:t>Facilitate people’s lives.</a:t>
          </a:r>
          <a:endParaRPr lang="en-US" sz="2400" dirty="0">
            <a:latin typeface="Garamond" panose="02020404030301010803" pitchFamily="18" charset="0"/>
          </a:endParaRPr>
        </a:p>
      </dgm:t>
    </dgm:pt>
    <dgm:pt modelId="{EAE5C2A0-4800-4ADC-B298-B18AE4915DE8}" type="parTrans" cxnId="{0F26703E-5C72-4291-B531-0477431EAF95}">
      <dgm:prSet/>
      <dgm:spPr/>
      <dgm:t>
        <a:bodyPr/>
        <a:lstStyle/>
        <a:p>
          <a:endParaRPr lang="en-US"/>
        </a:p>
      </dgm:t>
    </dgm:pt>
    <dgm:pt modelId="{13B6BDF0-AD0E-418C-AFFF-2DEEF88C3D18}" type="sibTrans" cxnId="{0F26703E-5C72-4291-B531-0477431EAF95}">
      <dgm:prSet/>
      <dgm:spPr/>
      <dgm:t>
        <a:bodyPr/>
        <a:lstStyle/>
        <a:p>
          <a:endParaRPr lang="en-US"/>
        </a:p>
      </dgm:t>
    </dgm:pt>
    <dgm:pt modelId="{ED5F5F48-A694-4063-84AE-7BBF03B6473B}">
      <dgm:prSet/>
      <dgm:spPr/>
      <dgm:t>
        <a:bodyPr/>
        <a:lstStyle/>
        <a:p>
          <a:r>
            <a:rPr lang="en-US" dirty="0" smtClean="0"/>
            <a:t>II</a:t>
          </a:r>
          <a:endParaRPr lang="en-US" dirty="0"/>
        </a:p>
      </dgm:t>
    </dgm:pt>
    <dgm:pt modelId="{314D4780-8160-40E1-907E-9803C159DC60}" type="parTrans" cxnId="{E39B97F3-1B8D-4FAD-BC4F-C5C6BEE48426}">
      <dgm:prSet/>
      <dgm:spPr/>
      <dgm:t>
        <a:bodyPr/>
        <a:lstStyle/>
        <a:p>
          <a:endParaRPr lang="en-US"/>
        </a:p>
      </dgm:t>
    </dgm:pt>
    <dgm:pt modelId="{9D6574AA-015E-4065-B9B4-50E304CE399A}" type="sibTrans" cxnId="{E39B97F3-1B8D-4FAD-BC4F-C5C6BEE48426}">
      <dgm:prSet/>
      <dgm:spPr/>
      <dgm:t>
        <a:bodyPr/>
        <a:lstStyle/>
        <a:p>
          <a:endParaRPr lang="en-US"/>
        </a:p>
      </dgm:t>
    </dgm:pt>
    <dgm:pt modelId="{89CCDC52-A9F5-497B-BC74-486641B631BF}">
      <dgm:prSet custT="1"/>
      <dgm:spPr/>
      <dgm:t>
        <a:bodyPr/>
        <a:lstStyle/>
        <a:p>
          <a:pPr algn="ctr"/>
          <a:r>
            <a:rPr lang="en-US" sz="2400" b="0" dirty="0" smtClean="0">
              <a:latin typeface="Garamond" panose="02020404030301010803" pitchFamily="18" charset="0"/>
            </a:rPr>
            <a:t>Save MONEY and TIME</a:t>
          </a:r>
          <a:endParaRPr lang="en-US" sz="2400" b="0" dirty="0">
            <a:latin typeface="Garamond" panose="02020404030301010803" pitchFamily="18" charset="0"/>
          </a:endParaRPr>
        </a:p>
      </dgm:t>
    </dgm:pt>
    <dgm:pt modelId="{ECDD1ED9-49F5-4E58-8C27-D8D04BD28B1C}" type="parTrans" cxnId="{B9E75C83-E877-41DB-80E3-9FA3C9C09A1C}">
      <dgm:prSet/>
      <dgm:spPr/>
      <dgm:t>
        <a:bodyPr/>
        <a:lstStyle/>
        <a:p>
          <a:endParaRPr lang="en-US"/>
        </a:p>
      </dgm:t>
    </dgm:pt>
    <dgm:pt modelId="{188B27DB-04F0-4A7B-8379-E7BB62B41A9B}" type="sibTrans" cxnId="{B9E75C83-E877-41DB-80E3-9FA3C9C09A1C}">
      <dgm:prSet/>
      <dgm:spPr/>
      <dgm:t>
        <a:bodyPr/>
        <a:lstStyle/>
        <a:p>
          <a:endParaRPr lang="en-US"/>
        </a:p>
      </dgm:t>
    </dgm:pt>
    <dgm:pt modelId="{C7557302-1080-4062-BD53-01E638709AF7}">
      <dgm:prSet/>
      <dgm:spPr/>
      <dgm:t>
        <a:bodyPr/>
        <a:lstStyle/>
        <a:p>
          <a:r>
            <a:rPr lang="en-US" dirty="0" smtClean="0"/>
            <a:t>III</a:t>
          </a:r>
          <a:endParaRPr lang="en-US" dirty="0"/>
        </a:p>
      </dgm:t>
    </dgm:pt>
    <dgm:pt modelId="{188D5F10-8B90-4246-817F-E72689340F4D}" type="parTrans" cxnId="{FEEBB089-D007-44F7-B807-D6A765E629F4}">
      <dgm:prSet/>
      <dgm:spPr/>
      <dgm:t>
        <a:bodyPr/>
        <a:lstStyle/>
        <a:p>
          <a:endParaRPr lang="en-US"/>
        </a:p>
      </dgm:t>
    </dgm:pt>
    <dgm:pt modelId="{017F8823-34DA-4B51-A8F1-48B3B268E68C}" type="sibTrans" cxnId="{FEEBB089-D007-44F7-B807-D6A765E629F4}">
      <dgm:prSet/>
      <dgm:spPr/>
      <dgm:t>
        <a:bodyPr/>
        <a:lstStyle/>
        <a:p>
          <a:endParaRPr lang="en-US"/>
        </a:p>
      </dgm:t>
    </dgm:pt>
    <dgm:pt modelId="{CBF64D08-516B-4BE9-8175-9E0DCD16CF40}">
      <dgm:prSet custT="1"/>
      <dgm:spPr/>
      <dgm:t>
        <a:bodyPr/>
        <a:lstStyle/>
        <a:p>
          <a:pPr algn="ctr"/>
          <a:r>
            <a:rPr lang="en-US" sz="2400" dirty="0" smtClean="0">
              <a:latin typeface="Garamond" panose="02020404030301010803" pitchFamily="18" charset="0"/>
            </a:rPr>
            <a:t>Sharing</a:t>
          </a:r>
          <a:endParaRPr lang="en-US" sz="2400" dirty="0">
            <a:latin typeface="Garamond" panose="02020404030301010803" pitchFamily="18" charset="0"/>
          </a:endParaRPr>
        </a:p>
      </dgm:t>
    </dgm:pt>
    <dgm:pt modelId="{DADF6020-CDC3-4402-AD9B-276C3FF76494}" type="parTrans" cxnId="{55AE650D-A026-41AA-B2C6-5FB096179349}">
      <dgm:prSet/>
      <dgm:spPr/>
      <dgm:t>
        <a:bodyPr/>
        <a:lstStyle/>
        <a:p>
          <a:endParaRPr lang="en-US"/>
        </a:p>
      </dgm:t>
    </dgm:pt>
    <dgm:pt modelId="{BB911DA0-67F2-46CD-B3CF-E0FD00B232CE}" type="sibTrans" cxnId="{55AE650D-A026-41AA-B2C6-5FB096179349}">
      <dgm:prSet/>
      <dgm:spPr/>
      <dgm:t>
        <a:bodyPr/>
        <a:lstStyle/>
        <a:p>
          <a:endParaRPr lang="en-US"/>
        </a:p>
      </dgm:t>
    </dgm:pt>
    <dgm:pt modelId="{D598A8D5-0B1F-486B-82C7-20C837773C91}">
      <dgm:prSet/>
      <dgm:spPr/>
      <dgm:t>
        <a:bodyPr/>
        <a:lstStyle/>
        <a:p>
          <a:r>
            <a:rPr lang="en-US" dirty="0" smtClean="0"/>
            <a:t>IV</a:t>
          </a:r>
          <a:endParaRPr lang="en-US" dirty="0"/>
        </a:p>
      </dgm:t>
    </dgm:pt>
    <dgm:pt modelId="{A7418D3C-0D3B-4071-A712-65068EC58CF8}" type="parTrans" cxnId="{D5B7842D-4CB4-4E8A-A918-B0DBC8A97852}">
      <dgm:prSet/>
      <dgm:spPr/>
      <dgm:t>
        <a:bodyPr/>
        <a:lstStyle/>
        <a:p>
          <a:endParaRPr lang="en-US"/>
        </a:p>
      </dgm:t>
    </dgm:pt>
    <dgm:pt modelId="{62A2AD76-9B83-4292-81B4-C997D9089BA3}" type="sibTrans" cxnId="{D5B7842D-4CB4-4E8A-A918-B0DBC8A97852}">
      <dgm:prSet/>
      <dgm:spPr/>
      <dgm:t>
        <a:bodyPr/>
        <a:lstStyle/>
        <a:p>
          <a:endParaRPr lang="en-US"/>
        </a:p>
      </dgm:t>
    </dgm:pt>
    <dgm:pt modelId="{381D7F76-ACD0-468A-99BF-96F7821A77AC}">
      <dgm:prSet custT="1"/>
      <dgm:spPr/>
      <dgm:t>
        <a:bodyPr/>
        <a:lstStyle/>
        <a:p>
          <a:pPr algn="ctr"/>
          <a:r>
            <a:rPr lang="en-US" sz="2400" b="0" dirty="0" smtClean="0">
              <a:latin typeface="Garamond" panose="02020404030301010803" pitchFamily="18" charset="0"/>
            </a:rPr>
            <a:t>Make Money from unused Stuffs</a:t>
          </a:r>
          <a:endParaRPr lang="en-US" sz="2400" b="0" dirty="0"/>
        </a:p>
      </dgm:t>
    </dgm:pt>
    <dgm:pt modelId="{4653BD68-732E-42DE-A0C7-3F002981C2FB}" type="parTrans" cxnId="{796EA086-3742-4623-ABBD-4E6FC3DC5D99}">
      <dgm:prSet/>
      <dgm:spPr/>
      <dgm:t>
        <a:bodyPr/>
        <a:lstStyle/>
        <a:p>
          <a:endParaRPr lang="en-US"/>
        </a:p>
      </dgm:t>
    </dgm:pt>
    <dgm:pt modelId="{22244C34-511A-4D71-900E-7ED93E59D7D2}" type="sibTrans" cxnId="{796EA086-3742-4623-ABBD-4E6FC3DC5D99}">
      <dgm:prSet/>
      <dgm:spPr/>
      <dgm:t>
        <a:bodyPr/>
        <a:lstStyle/>
        <a:p>
          <a:endParaRPr lang="en-US"/>
        </a:p>
      </dgm:t>
    </dgm:pt>
    <dgm:pt modelId="{800D16AE-BE7D-47CE-8C2B-654666E5C73F}">
      <dgm:prSet/>
      <dgm:spPr/>
      <dgm:t>
        <a:bodyPr/>
        <a:lstStyle/>
        <a:p>
          <a:r>
            <a:rPr lang="en-US" dirty="0" smtClean="0"/>
            <a:t>V</a:t>
          </a:r>
          <a:endParaRPr lang="en-US" dirty="0"/>
        </a:p>
      </dgm:t>
    </dgm:pt>
    <dgm:pt modelId="{07819CF3-DEA9-4AFB-A493-2486F38076E3}" type="parTrans" cxnId="{6E591F93-686F-4FC1-A3DE-C84DD46D235A}">
      <dgm:prSet/>
      <dgm:spPr/>
      <dgm:t>
        <a:bodyPr/>
        <a:lstStyle/>
        <a:p>
          <a:endParaRPr lang="en-US"/>
        </a:p>
      </dgm:t>
    </dgm:pt>
    <dgm:pt modelId="{6D260AF3-53DD-409D-953F-E54F12664A53}" type="sibTrans" cxnId="{6E591F93-686F-4FC1-A3DE-C84DD46D235A}">
      <dgm:prSet/>
      <dgm:spPr/>
      <dgm:t>
        <a:bodyPr/>
        <a:lstStyle/>
        <a:p>
          <a:endParaRPr lang="en-US"/>
        </a:p>
      </dgm:t>
    </dgm:pt>
    <dgm:pt modelId="{3289935A-36A4-4AE4-BAD3-EF0902203527}">
      <dgm:prSet custT="1"/>
      <dgm:spPr/>
      <dgm:t>
        <a:bodyPr/>
        <a:lstStyle/>
        <a:p>
          <a:pPr algn="ctr"/>
          <a:r>
            <a:rPr lang="en-US" sz="2400" dirty="0" smtClean="0">
              <a:latin typeface="Garamond" panose="02020404030301010803" pitchFamily="18" charset="0"/>
            </a:rPr>
            <a:t>Connect Renters And Owners</a:t>
          </a:r>
          <a:endParaRPr lang="en-US" sz="2400" dirty="0">
            <a:latin typeface="Garamond" panose="02020404030301010803" pitchFamily="18" charset="0"/>
          </a:endParaRPr>
        </a:p>
      </dgm:t>
    </dgm:pt>
    <dgm:pt modelId="{7491A05B-B651-437F-82B1-26B8DF6EB051}" type="parTrans" cxnId="{6786EF20-9833-4F4B-BFEC-410F094BAA3F}">
      <dgm:prSet/>
      <dgm:spPr/>
      <dgm:t>
        <a:bodyPr/>
        <a:lstStyle/>
        <a:p>
          <a:endParaRPr lang="en-US"/>
        </a:p>
      </dgm:t>
    </dgm:pt>
    <dgm:pt modelId="{F54D9A17-0A71-4B9D-B855-5E4C976E8D3F}" type="sibTrans" cxnId="{6786EF20-9833-4F4B-BFEC-410F094BAA3F}">
      <dgm:prSet/>
      <dgm:spPr/>
      <dgm:t>
        <a:bodyPr/>
        <a:lstStyle/>
        <a:p>
          <a:endParaRPr lang="en-US"/>
        </a:p>
      </dgm:t>
    </dgm:pt>
    <dgm:pt modelId="{A93611B4-68FB-4C20-AE18-A6DA7DD7A6CC}" type="pres">
      <dgm:prSet presAssocID="{345C3B8E-D551-44A8-86B3-91DF5E493A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DDCE34F-716E-46FF-A549-FD150BD31572}" type="pres">
      <dgm:prSet presAssocID="{12ECD561-3DDA-4339-A0FB-4D4E23A40C33}" presName="composite" presStyleCnt="0"/>
      <dgm:spPr/>
      <dgm:t>
        <a:bodyPr/>
        <a:lstStyle/>
        <a:p>
          <a:endParaRPr lang="en-US"/>
        </a:p>
      </dgm:t>
    </dgm:pt>
    <dgm:pt modelId="{0F1AF0E8-20FE-4BE9-A3F8-03BE091D397F}" type="pres">
      <dgm:prSet presAssocID="{12ECD561-3DDA-4339-A0FB-4D4E23A40C33}" presName="parTx" presStyleLbl="alignNode1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933D86E-FF98-47AF-BBE6-FF943C26F2E5}" type="pres">
      <dgm:prSet presAssocID="{12ECD561-3DDA-4339-A0FB-4D4E23A40C33}" presName="desTx" presStyleLbl="alignAccFollowNode1" presStyleIdx="0" presStyleCnt="5">
        <dgm:presLayoutVars/>
      </dgm:prSet>
      <dgm:spPr/>
      <dgm:t>
        <a:bodyPr/>
        <a:lstStyle/>
        <a:p>
          <a:endParaRPr lang="en-US"/>
        </a:p>
      </dgm:t>
    </dgm:pt>
    <dgm:pt modelId="{3BB6C0E6-6BBC-48CD-827B-AE4C5F6371E7}" type="pres">
      <dgm:prSet presAssocID="{6CB615D6-747F-4B62-84A6-C892895334F1}" presName="space" presStyleCnt="0"/>
      <dgm:spPr/>
      <dgm:t>
        <a:bodyPr/>
        <a:lstStyle/>
        <a:p>
          <a:endParaRPr lang="en-US"/>
        </a:p>
      </dgm:t>
    </dgm:pt>
    <dgm:pt modelId="{AE393141-17BC-494F-B9A3-CAC58B36C989}" type="pres">
      <dgm:prSet presAssocID="{ED5F5F48-A694-4063-84AE-7BBF03B6473B}" presName="composite" presStyleCnt="0"/>
      <dgm:spPr/>
      <dgm:t>
        <a:bodyPr/>
        <a:lstStyle/>
        <a:p>
          <a:endParaRPr lang="en-US"/>
        </a:p>
      </dgm:t>
    </dgm:pt>
    <dgm:pt modelId="{4C51B959-D888-4E7E-850B-D41D6FF95010}" type="pres">
      <dgm:prSet presAssocID="{ED5F5F48-A694-4063-84AE-7BBF03B6473B}" presName="parTx" presStyleLbl="alignNode1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DDBB08E-3151-4A8F-907C-572DAA80C5C0}" type="pres">
      <dgm:prSet presAssocID="{ED5F5F48-A694-4063-84AE-7BBF03B6473B}" presName="desTx" presStyleLbl="alignAccFollowNode1" presStyleIdx="1" presStyleCnt="5">
        <dgm:presLayoutVars/>
      </dgm:prSet>
      <dgm:spPr/>
      <dgm:t>
        <a:bodyPr/>
        <a:lstStyle/>
        <a:p>
          <a:endParaRPr lang="en-US"/>
        </a:p>
      </dgm:t>
    </dgm:pt>
    <dgm:pt modelId="{DB644952-7523-4511-9B9B-95D40F3D73E8}" type="pres">
      <dgm:prSet presAssocID="{9D6574AA-015E-4065-B9B4-50E304CE399A}" presName="space" presStyleCnt="0"/>
      <dgm:spPr/>
      <dgm:t>
        <a:bodyPr/>
        <a:lstStyle/>
        <a:p>
          <a:endParaRPr lang="en-US"/>
        </a:p>
      </dgm:t>
    </dgm:pt>
    <dgm:pt modelId="{C9C9D221-CB77-442E-A1E6-CB1316EFEBC7}" type="pres">
      <dgm:prSet presAssocID="{C7557302-1080-4062-BD53-01E638709AF7}" presName="composite" presStyleCnt="0"/>
      <dgm:spPr/>
      <dgm:t>
        <a:bodyPr/>
        <a:lstStyle/>
        <a:p>
          <a:endParaRPr lang="en-US"/>
        </a:p>
      </dgm:t>
    </dgm:pt>
    <dgm:pt modelId="{58E7B49B-9E8B-44CA-A002-7DC671DDC7D1}" type="pres">
      <dgm:prSet presAssocID="{C7557302-1080-4062-BD53-01E638709AF7}" presName="parTx" presStyleLbl="alignNode1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3E31A9B-7B4B-4E18-A0D7-2CB184BAEA72}" type="pres">
      <dgm:prSet presAssocID="{C7557302-1080-4062-BD53-01E638709AF7}" presName="desTx" presStyleLbl="alignAccFollowNode1" presStyleIdx="2" presStyleCnt="5">
        <dgm:presLayoutVars/>
      </dgm:prSet>
      <dgm:spPr/>
      <dgm:t>
        <a:bodyPr/>
        <a:lstStyle/>
        <a:p>
          <a:endParaRPr lang="en-US"/>
        </a:p>
      </dgm:t>
    </dgm:pt>
    <dgm:pt modelId="{BD6FC4D1-7672-4150-80A2-52CE7756886E}" type="pres">
      <dgm:prSet presAssocID="{017F8823-34DA-4B51-A8F1-48B3B268E68C}" presName="space" presStyleCnt="0"/>
      <dgm:spPr/>
      <dgm:t>
        <a:bodyPr/>
        <a:lstStyle/>
        <a:p>
          <a:endParaRPr lang="en-US"/>
        </a:p>
      </dgm:t>
    </dgm:pt>
    <dgm:pt modelId="{4F270C9D-8371-430C-ADAB-272149A905FC}" type="pres">
      <dgm:prSet presAssocID="{D598A8D5-0B1F-486B-82C7-20C837773C91}" presName="composite" presStyleCnt="0"/>
      <dgm:spPr/>
      <dgm:t>
        <a:bodyPr/>
        <a:lstStyle/>
        <a:p>
          <a:endParaRPr lang="en-US"/>
        </a:p>
      </dgm:t>
    </dgm:pt>
    <dgm:pt modelId="{ADC7B3B5-4122-4F43-BCA3-D7500779245A}" type="pres">
      <dgm:prSet presAssocID="{D598A8D5-0B1F-486B-82C7-20C837773C91}" presName="parTx" presStyleLbl="alignNode1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59AF4D5-545E-4881-ADAF-1EF9A103C299}" type="pres">
      <dgm:prSet presAssocID="{D598A8D5-0B1F-486B-82C7-20C837773C91}" presName="desTx" presStyleLbl="alignAccFollowNode1" presStyleIdx="3" presStyleCnt="5">
        <dgm:presLayoutVars/>
      </dgm:prSet>
      <dgm:spPr/>
      <dgm:t>
        <a:bodyPr/>
        <a:lstStyle/>
        <a:p>
          <a:endParaRPr lang="en-US"/>
        </a:p>
      </dgm:t>
    </dgm:pt>
    <dgm:pt modelId="{AD31A9E3-013E-4C84-9C73-A47E062BC50B}" type="pres">
      <dgm:prSet presAssocID="{62A2AD76-9B83-4292-81B4-C997D9089BA3}" presName="space" presStyleCnt="0"/>
      <dgm:spPr/>
      <dgm:t>
        <a:bodyPr/>
        <a:lstStyle/>
        <a:p>
          <a:endParaRPr lang="en-US"/>
        </a:p>
      </dgm:t>
    </dgm:pt>
    <dgm:pt modelId="{691D2972-5E5E-4AF4-ABF5-E51E027C23D9}" type="pres">
      <dgm:prSet presAssocID="{800D16AE-BE7D-47CE-8C2B-654666E5C73F}" presName="composite" presStyleCnt="0"/>
      <dgm:spPr/>
      <dgm:t>
        <a:bodyPr/>
        <a:lstStyle/>
        <a:p>
          <a:endParaRPr lang="en-US"/>
        </a:p>
      </dgm:t>
    </dgm:pt>
    <dgm:pt modelId="{D0D90E6E-E28C-4FBA-A7DF-3EF4101842F6}" type="pres">
      <dgm:prSet presAssocID="{800D16AE-BE7D-47CE-8C2B-654666E5C73F}" presName="parTx" presStyleLbl="alignNode1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A423928-3C8F-4930-AA17-90D99E0FC56D}" type="pres">
      <dgm:prSet presAssocID="{800D16AE-BE7D-47CE-8C2B-654666E5C73F}" presName="desTx" presStyleLbl="alignAccFollowNode1" presStyleIdx="4" presStyleCnt="5">
        <dgm:presLayoutVars/>
      </dgm:prSet>
      <dgm:spPr/>
      <dgm:t>
        <a:bodyPr/>
        <a:lstStyle/>
        <a:p>
          <a:endParaRPr lang="en-US"/>
        </a:p>
      </dgm:t>
    </dgm:pt>
  </dgm:ptLst>
  <dgm:cxnLst>
    <dgm:cxn modelId="{6CDB6241-09FE-48E4-915D-06620019EAE7}" type="presOf" srcId="{800D16AE-BE7D-47CE-8C2B-654666E5C73F}" destId="{D0D90E6E-E28C-4FBA-A7DF-3EF4101842F6}" srcOrd="0" destOrd="0" presId="urn:microsoft.com/office/officeart/2016/7/layout/ChevronBlockProcess"/>
    <dgm:cxn modelId="{ECCD3744-C5D4-489F-A172-D1F8B326669D}" type="presOf" srcId="{D598A8D5-0B1F-486B-82C7-20C837773C91}" destId="{ADC7B3B5-4122-4F43-BCA3-D7500779245A}" srcOrd="0" destOrd="0" presId="urn:microsoft.com/office/officeart/2016/7/layout/ChevronBlockProcess"/>
    <dgm:cxn modelId="{11850DAF-81D0-4D0F-8DA3-41F4796319E4}" srcId="{345C3B8E-D551-44A8-86B3-91DF5E493A02}" destId="{12ECD561-3DDA-4339-A0FB-4D4E23A40C33}" srcOrd="0" destOrd="0" parTransId="{60DCCB75-45EB-47C6-94A1-94B27FCC8637}" sibTransId="{6CB615D6-747F-4B62-84A6-C892895334F1}"/>
    <dgm:cxn modelId="{DF0C2A47-091C-4C55-A711-886D3EFE5DF8}" type="presOf" srcId="{3289935A-36A4-4AE4-BAD3-EF0902203527}" destId="{CA423928-3C8F-4930-AA17-90D99E0FC56D}" srcOrd="0" destOrd="0" presId="urn:microsoft.com/office/officeart/2016/7/layout/ChevronBlockProcess"/>
    <dgm:cxn modelId="{796EA086-3742-4623-ABBD-4E6FC3DC5D99}" srcId="{D598A8D5-0B1F-486B-82C7-20C837773C91}" destId="{381D7F76-ACD0-468A-99BF-96F7821A77AC}" srcOrd="0" destOrd="0" parTransId="{4653BD68-732E-42DE-A0C7-3F002981C2FB}" sibTransId="{22244C34-511A-4D71-900E-7ED93E59D7D2}"/>
    <dgm:cxn modelId="{8069028D-0260-4E09-9E5A-A9284C570B73}" type="presOf" srcId="{381D7F76-ACD0-468A-99BF-96F7821A77AC}" destId="{859AF4D5-545E-4881-ADAF-1EF9A103C299}" srcOrd="0" destOrd="0" presId="urn:microsoft.com/office/officeart/2016/7/layout/ChevronBlockProcess"/>
    <dgm:cxn modelId="{89B50E60-9984-4011-B6A6-F0D22D290021}" type="presOf" srcId="{345C3B8E-D551-44A8-86B3-91DF5E493A02}" destId="{A93611B4-68FB-4C20-AE18-A6DA7DD7A6CC}" srcOrd="0" destOrd="0" presId="urn:microsoft.com/office/officeart/2016/7/layout/ChevronBlockProcess"/>
    <dgm:cxn modelId="{E39B97F3-1B8D-4FAD-BC4F-C5C6BEE48426}" srcId="{345C3B8E-D551-44A8-86B3-91DF5E493A02}" destId="{ED5F5F48-A694-4063-84AE-7BBF03B6473B}" srcOrd="1" destOrd="0" parTransId="{314D4780-8160-40E1-907E-9803C159DC60}" sibTransId="{9D6574AA-015E-4065-B9B4-50E304CE399A}"/>
    <dgm:cxn modelId="{FE54F8EE-CFD6-4D18-B4D9-DAF678FFC4E3}" type="presOf" srcId="{CBF64D08-516B-4BE9-8175-9E0DCD16CF40}" destId="{E3E31A9B-7B4B-4E18-A0D7-2CB184BAEA72}" srcOrd="0" destOrd="0" presId="urn:microsoft.com/office/officeart/2016/7/layout/ChevronBlockProcess"/>
    <dgm:cxn modelId="{55AE650D-A026-41AA-B2C6-5FB096179349}" srcId="{C7557302-1080-4062-BD53-01E638709AF7}" destId="{CBF64D08-516B-4BE9-8175-9E0DCD16CF40}" srcOrd="0" destOrd="0" parTransId="{DADF6020-CDC3-4402-AD9B-276C3FF76494}" sibTransId="{BB911DA0-67F2-46CD-B3CF-E0FD00B232CE}"/>
    <dgm:cxn modelId="{6E591F93-686F-4FC1-A3DE-C84DD46D235A}" srcId="{345C3B8E-D551-44A8-86B3-91DF5E493A02}" destId="{800D16AE-BE7D-47CE-8C2B-654666E5C73F}" srcOrd="4" destOrd="0" parTransId="{07819CF3-DEA9-4AFB-A493-2486F38076E3}" sibTransId="{6D260AF3-53DD-409D-953F-E54F12664A53}"/>
    <dgm:cxn modelId="{B9E75C83-E877-41DB-80E3-9FA3C9C09A1C}" srcId="{ED5F5F48-A694-4063-84AE-7BBF03B6473B}" destId="{89CCDC52-A9F5-497B-BC74-486641B631BF}" srcOrd="0" destOrd="0" parTransId="{ECDD1ED9-49F5-4E58-8C27-D8D04BD28B1C}" sibTransId="{188B27DB-04F0-4A7B-8379-E7BB62B41A9B}"/>
    <dgm:cxn modelId="{19DA74A3-78E7-4F21-B760-12EB93740A14}" type="presOf" srcId="{3CA2F77E-105C-4A2A-A7ED-4AEBB90E9F89}" destId="{C933D86E-FF98-47AF-BBE6-FF943C26F2E5}" srcOrd="0" destOrd="0" presId="urn:microsoft.com/office/officeart/2016/7/layout/ChevronBlockProcess"/>
    <dgm:cxn modelId="{0F26703E-5C72-4291-B531-0477431EAF95}" srcId="{12ECD561-3DDA-4339-A0FB-4D4E23A40C33}" destId="{3CA2F77E-105C-4A2A-A7ED-4AEBB90E9F89}" srcOrd="0" destOrd="0" parTransId="{EAE5C2A0-4800-4ADC-B298-B18AE4915DE8}" sibTransId="{13B6BDF0-AD0E-418C-AFFF-2DEEF88C3D18}"/>
    <dgm:cxn modelId="{2A1E5E28-03CC-49C6-8D7B-BA7ECDBD04DA}" type="presOf" srcId="{C7557302-1080-4062-BD53-01E638709AF7}" destId="{58E7B49B-9E8B-44CA-A002-7DC671DDC7D1}" srcOrd="0" destOrd="0" presId="urn:microsoft.com/office/officeart/2016/7/layout/ChevronBlockProcess"/>
    <dgm:cxn modelId="{D5B7842D-4CB4-4E8A-A918-B0DBC8A97852}" srcId="{345C3B8E-D551-44A8-86B3-91DF5E493A02}" destId="{D598A8D5-0B1F-486B-82C7-20C837773C91}" srcOrd="3" destOrd="0" parTransId="{A7418D3C-0D3B-4071-A712-65068EC58CF8}" sibTransId="{62A2AD76-9B83-4292-81B4-C997D9089BA3}"/>
    <dgm:cxn modelId="{F5D2F58B-B23F-4C2F-9C6E-6FFFAD340249}" type="presOf" srcId="{89CCDC52-A9F5-497B-BC74-486641B631BF}" destId="{FDDBB08E-3151-4A8F-907C-572DAA80C5C0}" srcOrd="0" destOrd="0" presId="urn:microsoft.com/office/officeart/2016/7/layout/ChevronBlockProcess"/>
    <dgm:cxn modelId="{FEEBB089-D007-44F7-B807-D6A765E629F4}" srcId="{345C3B8E-D551-44A8-86B3-91DF5E493A02}" destId="{C7557302-1080-4062-BD53-01E638709AF7}" srcOrd="2" destOrd="0" parTransId="{188D5F10-8B90-4246-817F-E72689340F4D}" sibTransId="{017F8823-34DA-4B51-A8F1-48B3B268E68C}"/>
    <dgm:cxn modelId="{469482DC-A5B1-47E7-A29B-09DF2431D047}" type="presOf" srcId="{12ECD561-3DDA-4339-A0FB-4D4E23A40C33}" destId="{0F1AF0E8-20FE-4BE9-A3F8-03BE091D397F}" srcOrd="0" destOrd="0" presId="urn:microsoft.com/office/officeart/2016/7/layout/ChevronBlockProcess"/>
    <dgm:cxn modelId="{6786EF20-9833-4F4B-BFEC-410F094BAA3F}" srcId="{800D16AE-BE7D-47CE-8C2B-654666E5C73F}" destId="{3289935A-36A4-4AE4-BAD3-EF0902203527}" srcOrd="0" destOrd="0" parTransId="{7491A05B-B651-437F-82B1-26B8DF6EB051}" sibTransId="{F54D9A17-0A71-4B9D-B855-5E4C976E8D3F}"/>
    <dgm:cxn modelId="{29AE7462-6067-4586-8B16-25AB3F5E294D}" type="presOf" srcId="{ED5F5F48-A694-4063-84AE-7BBF03B6473B}" destId="{4C51B959-D888-4E7E-850B-D41D6FF95010}" srcOrd="0" destOrd="0" presId="urn:microsoft.com/office/officeart/2016/7/layout/ChevronBlockProcess"/>
    <dgm:cxn modelId="{AAFEDD5C-FFA6-465E-A856-829FA1FE2979}" type="presParOf" srcId="{A93611B4-68FB-4C20-AE18-A6DA7DD7A6CC}" destId="{DDDCE34F-716E-46FF-A549-FD150BD31572}" srcOrd="0" destOrd="0" presId="urn:microsoft.com/office/officeart/2016/7/layout/ChevronBlockProcess"/>
    <dgm:cxn modelId="{6C7AB00A-7F1B-454A-9447-E9CC2D98F6F2}" type="presParOf" srcId="{DDDCE34F-716E-46FF-A549-FD150BD31572}" destId="{0F1AF0E8-20FE-4BE9-A3F8-03BE091D397F}" srcOrd="0" destOrd="0" presId="urn:microsoft.com/office/officeart/2016/7/layout/ChevronBlockProcess"/>
    <dgm:cxn modelId="{154324AE-AFE0-4B9C-982B-7EF30C20A888}" type="presParOf" srcId="{DDDCE34F-716E-46FF-A549-FD150BD31572}" destId="{C933D86E-FF98-47AF-BBE6-FF943C26F2E5}" srcOrd="1" destOrd="0" presId="urn:microsoft.com/office/officeart/2016/7/layout/ChevronBlockProcess"/>
    <dgm:cxn modelId="{DD3B5A06-897D-4B78-9BAB-637330E6D9EE}" type="presParOf" srcId="{A93611B4-68FB-4C20-AE18-A6DA7DD7A6CC}" destId="{3BB6C0E6-6BBC-48CD-827B-AE4C5F6371E7}" srcOrd="1" destOrd="0" presId="urn:microsoft.com/office/officeart/2016/7/layout/ChevronBlockProcess"/>
    <dgm:cxn modelId="{3E207138-9D0C-4B1A-A495-5007C89F65C1}" type="presParOf" srcId="{A93611B4-68FB-4C20-AE18-A6DA7DD7A6CC}" destId="{AE393141-17BC-494F-B9A3-CAC58B36C989}" srcOrd="2" destOrd="0" presId="urn:microsoft.com/office/officeart/2016/7/layout/ChevronBlockProcess"/>
    <dgm:cxn modelId="{A5F8AADA-2F4D-4B50-A319-9F623228DCFB}" type="presParOf" srcId="{AE393141-17BC-494F-B9A3-CAC58B36C989}" destId="{4C51B959-D888-4E7E-850B-D41D6FF95010}" srcOrd="0" destOrd="0" presId="urn:microsoft.com/office/officeart/2016/7/layout/ChevronBlockProcess"/>
    <dgm:cxn modelId="{3B946708-B171-419A-A4FC-D8544965F411}" type="presParOf" srcId="{AE393141-17BC-494F-B9A3-CAC58B36C989}" destId="{FDDBB08E-3151-4A8F-907C-572DAA80C5C0}" srcOrd="1" destOrd="0" presId="urn:microsoft.com/office/officeart/2016/7/layout/ChevronBlockProcess"/>
    <dgm:cxn modelId="{22A1AD90-77BD-497C-85A3-686FC7A6BEF4}" type="presParOf" srcId="{A93611B4-68FB-4C20-AE18-A6DA7DD7A6CC}" destId="{DB644952-7523-4511-9B9B-95D40F3D73E8}" srcOrd="3" destOrd="0" presId="urn:microsoft.com/office/officeart/2016/7/layout/ChevronBlockProcess"/>
    <dgm:cxn modelId="{3EE8DF7F-476B-4D3C-B9B1-F4B06B5C2CC5}" type="presParOf" srcId="{A93611B4-68FB-4C20-AE18-A6DA7DD7A6CC}" destId="{C9C9D221-CB77-442E-A1E6-CB1316EFEBC7}" srcOrd="4" destOrd="0" presId="urn:microsoft.com/office/officeart/2016/7/layout/ChevronBlockProcess"/>
    <dgm:cxn modelId="{0F76C97D-039B-4C81-B040-1CDD5D2287A7}" type="presParOf" srcId="{C9C9D221-CB77-442E-A1E6-CB1316EFEBC7}" destId="{58E7B49B-9E8B-44CA-A002-7DC671DDC7D1}" srcOrd="0" destOrd="0" presId="urn:microsoft.com/office/officeart/2016/7/layout/ChevronBlockProcess"/>
    <dgm:cxn modelId="{DE160E89-CD28-43A1-9FA1-3CE4FD3FDC21}" type="presParOf" srcId="{C9C9D221-CB77-442E-A1E6-CB1316EFEBC7}" destId="{E3E31A9B-7B4B-4E18-A0D7-2CB184BAEA72}" srcOrd="1" destOrd="0" presId="urn:microsoft.com/office/officeart/2016/7/layout/ChevronBlockProcess"/>
    <dgm:cxn modelId="{E55E00C3-F9E7-4BF8-8BAE-9C74617D38B7}" type="presParOf" srcId="{A93611B4-68FB-4C20-AE18-A6DA7DD7A6CC}" destId="{BD6FC4D1-7672-4150-80A2-52CE7756886E}" srcOrd="5" destOrd="0" presId="urn:microsoft.com/office/officeart/2016/7/layout/ChevronBlockProcess"/>
    <dgm:cxn modelId="{7B20704A-58DC-4B0F-8259-5204DEABB047}" type="presParOf" srcId="{A93611B4-68FB-4C20-AE18-A6DA7DD7A6CC}" destId="{4F270C9D-8371-430C-ADAB-272149A905FC}" srcOrd="6" destOrd="0" presId="urn:microsoft.com/office/officeart/2016/7/layout/ChevronBlockProcess"/>
    <dgm:cxn modelId="{FD5C28E5-7406-4724-BA76-26CC9DF00F56}" type="presParOf" srcId="{4F270C9D-8371-430C-ADAB-272149A905FC}" destId="{ADC7B3B5-4122-4F43-BCA3-D7500779245A}" srcOrd="0" destOrd="0" presId="urn:microsoft.com/office/officeart/2016/7/layout/ChevronBlockProcess"/>
    <dgm:cxn modelId="{BF0C5AD0-8826-4D5F-A98C-4D31AC4EC641}" type="presParOf" srcId="{4F270C9D-8371-430C-ADAB-272149A905FC}" destId="{859AF4D5-545E-4881-ADAF-1EF9A103C299}" srcOrd="1" destOrd="0" presId="urn:microsoft.com/office/officeart/2016/7/layout/ChevronBlockProcess"/>
    <dgm:cxn modelId="{BDAB6007-B308-48C2-A871-81F75F82B086}" type="presParOf" srcId="{A93611B4-68FB-4C20-AE18-A6DA7DD7A6CC}" destId="{AD31A9E3-013E-4C84-9C73-A47E062BC50B}" srcOrd="7" destOrd="0" presId="urn:microsoft.com/office/officeart/2016/7/layout/ChevronBlockProcess"/>
    <dgm:cxn modelId="{D8460D38-A97A-4546-A0F5-5BB36A3214B3}" type="presParOf" srcId="{A93611B4-68FB-4C20-AE18-A6DA7DD7A6CC}" destId="{691D2972-5E5E-4AF4-ABF5-E51E027C23D9}" srcOrd="8" destOrd="0" presId="urn:microsoft.com/office/officeart/2016/7/layout/ChevronBlockProcess"/>
    <dgm:cxn modelId="{77EF9B93-6341-4455-BC49-F1C1C79E09EF}" type="presParOf" srcId="{691D2972-5E5E-4AF4-ABF5-E51E027C23D9}" destId="{D0D90E6E-E28C-4FBA-A7DF-3EF4101842F6}" srcOrd="0" destOrd="0" presId="urn:microsoft.com/office/officeart/2016/7/layout/ChevronBlockProcess"/>
    <dgm:cxn modelId="{B0FC4F52-96C5-4408-B070-612AEE71C8D7}" type="presParOf" srcId="{691D2972-5E5E-4AF4-ABF5-E51E027C23D9}" destId="{CA423928-3C8F-4930-AA17-90D99E0FC56D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0BCB8-2CA8-4281-8C3E-9646AA407DE2}">
      <dsp:nvSpPr>
        <dsp:cNvPr id="0" name=""/>
        <dsp:cNvSpPr/>
      </dsp:nvSpPr>
      <dsp:spPr>
        <a:xfrm>
          <a:off x="477859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 pitchFamily="18" charset="0"/>
            </a:rPr>
            <a:t>Travelers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2">
                  <a:lumMod val="50000"/>
                </a:schemeClr>
              </a:solidFill>
            </a:rPr>
            <a:t>When you travel you need some stuffs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77859" y="656"/>
        <a:ext cx="3123798" cy="1628901"/>
      </dsp:txXfrm>
    </dsp:sp>
    <dsp:sp modelId="{B86E23A3-742D-4587-88CF-2D56A8442149}">
      <dsp:nvSpPr>
        <dsp:cNvPr id="0" name=""/>
        <dsp:cNvSpPr/>
      </dsp:nvSpPr>
      <dsp:spPr>
        <a:xfrm>
          <a:off x="3873141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Students</a:t>
          </a:r>
          <a:endParaRPr lang="en-US" sz="2100" b="1" kern="1200" dirty="0">
            <a:solidFill>
              <a:schemeClr val="accent1">
                <a:lumMod val="75000"/>
              </a:schemeClr>
            </a:solidFill>
            <a:latin typeface="Garamond" panose="02020404030301010803"/>
            <a:ea typeface="+mn-ea"/>
            <a:cs typeface="+mn-cs"/>
          </a:endParaRP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smtClean="0">
              <a:solidFill>
                <a:schemeClr val="bg2">
                  <a:lumMod val="50000"/>
                </a:schemeClr>
              </a:solidFill>
            </a:rPr>
            <a:t>Especially abroad students who lives in accommodations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873141" y="656"/>
        <a:ext cx="3123798" cy="1628901"/>
      </dsp:txXfrm>
    </dsp:sp>
    <dsp:sp modelId="{D64973A5-4E87-44F1-B369-B0D5E0C2A462}">
      <dsp:nvSpPr>
        <dsp:cNvPr id="0" name=""/>
        <dsp:cNvSpPr/>
      </dsp:nvSpPr>
      <dsp:spPr>
        <a:xfrm>
          <a:off x="7268423" y="656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Lack of applications</a:t>
          </a:r>
          <a:endParaRPr lang="en-US" sz="2100" b="1" kern="1200" dirty="0">
            <a:solidFill>
              <a:schemeClr val="accent1">
                <a:lumMod val="75000"/>
              </a:schemeClr>
            </a:solidFill>
            <a:latin typeface="Garamond" panose="02020404030301010803"/>
            <a:ea typeface="+mn-ea"/>
            <a:cs typeface="+mn-cs"/>
          </a:endParaRP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smtClean="0">
              <a:solidFill>
                <a:schemeClr val="bg2">
                  <a:lumMod val="50000"/>
                </a:schemeClr>
              </a:solidFill>
            </a:rPr>
            <a:t>Only for cars and houses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268423" y="656"/>
        <a:ext cx="3123798" cy="1628901"/>
      </dsp:txXfrm>
    </dsp:sp>
    <dsp:sp modelId="{18405FE4-7B27-4C69-B6FE-12C8B84249EF}">
      <dsp:nvSpPr>
        <dsp:cNvPr id="0" name=""/>
        <dsp:cNvSpPr/>
      </dsp:nvSpPr>
      <dsp:spPr>
        <a:xfrm>
          <a:off x="407518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Money</a:t>
          </a:r>
          <a:endParaRPr lang="en-US" sz="2100" b="1" kern="1200" dirty="0">
            <a:solidFill>
              <a:schemeClr val="accent1">
                <a:lumMod val="75000"/>
              </a:schemeClr>
            </a:solidFill>
            <a:latin typeface="Garamond" panose="02020404030301010803"/>
            <a:ea typeface="+mn-ea"/>
            <a:cs typeface="+mn-cs"/>
          </a:endParaRP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smtClean="0">
              <a:solidFill>
                <a:schemeClr val="bg2">
                  <a:lumMod val="50000"/>
                </a:schemeClr>
              </a:solidFill>
            </a:rPr>
            <a:t>Why to waste your money!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407518" y="1901041"/>
        <a:ext cx="3123798" cy="1628901"/>
      </dsp:txXfrm>
    </dsp:sp>
    <dsp:sp modelId="{2B70965A-DADC-40D3-9645-86FD6F2AE966}">
      <dsp:nvSpPr>
        <dsp:cNvPr id="0" name=""/>
        <dsp:cNvSpPr/>
      </dsp:nvSpPr>
      <dsp:spPr>
        <a:xfrm>
          <a:off x="3802800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Iron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bg2">
                  <a:lumMod val="50000"/>
                </a:schemeClr>
              </a:solidFill>
            </a:rPr>
            <a:t>There is a story behind that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3802800" y="1901041"/>
        <a:ext cx="3123798" cy="1628901"/>
      </dsp:txXfrm>
    </dsp:sp>
    <dsp:sp modelId="{435C0E89-FD70-4DD9-A771-832DBFC9ACBC}">
      <dsp:nvSpPr>
        <dsp:cNvPr id="0" name=""/>
        <dsp:cNvSpPr/>
      </dsp:nvSpPr>
      <dsp:spPr>
        <a:xfrm>
          <a:off x="7268423" y="1901041"/>
          <a:ext cx="3123798" cy="1628901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0" tIns="80010" rIns="7200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smtClean="0">
              <a:solidFill>
                <a:schemeClr val="accent1">
                  <a:lumMod val="75000"/>
                </a:schemeClr>
              </a:solidFill>
              <a:latin typeface="Garamond" panose="02020404030301010803"/>
              <a:ea typeface="+mn-ea"/>
              <a:cs typeface="+mn-cs"/>
            </a:rPr>
            <a:t>Time</a:t>
          </a:r>
          <a:endParaRPr lang="en-US" sz="2100" b="1" kern="1200" dirty="0">
            <a:solidFill>
              <a:schemeClr val="accent1">
                <a:lumMod val="75000"/>
              </a:schemeClr>
            </a:solidFill>
            <a:latin typeface="Garamond" panose="02020404030301010803"/>
            <a:ea typeface="+mn-ea"/>
            <a:cs typeface="+mn-cs"/>
          </a:endParaRPr>
        </a:p>
        <a:p>
          <a:pPr marL="0"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smtClean="0">
              <a:solidFill>
                <a:schemeClr val="bg2">
                  <a:lumMod val="50000"/>
                </a:schemeClr>
              </a:solidFill>
            </a:rPr>
            <a:t>Or even Your Time</a:t>
          </a:r>
          <a:endParaRPr lang="en-US" sz="1800" kern="1200" dirty="0">
            <a:solidFill>
              <a:schemeClr val="bg2">
                <a:lumMod val="50000"/>
              </a:schemeClr>
            </a:solidFill>
          </a:endParaRPr>
        </a:p>
      </dsp:txBody>
      <dsp:txXfrm>
        <a:off x="7268423" y="1901041"/>
        <a:ext cx="3123798" cy="16289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AF0E8-20FE-4BE9-A3F8-03BE091D397F}">
      <dsp:nvSpPr>
        <dsp:cNvPr id="0" name=""/>
        <dsp:cNvSpPr/>
      </dsp:nvSpPr>
      <dsp:spPr>
        <a:xfrm>
          <a:off x="8493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 I</a:t>
          </a:r>
          <a:endParaRPr lang="en-US" sz="2800" kern="1200" dirty="0"/>
        </a:p>
      </dsp:txBody>
      <dsp:txXfrm>
        <a:off x="192856" y="769924"/>
        <a:ext cx="1679751" cy="614543"/>
      </dsp:txXfrm>
    </dsp:sp>
    <dsp:sp modelId="{C933D86E-FF98-47AF-BBE6-FF943C26F2E5}">
      <dsp:nvSpPr>
        <dsp:cNvPr id="0" name=""/>
        <dsp:cNvSpPr/>
      </dsp:nvSpPr>
      <dsp:spPr>
        <a:xfrm>
          <a:off x="8493" y="1384467"/>
          <a:ext cx="1864114" cy="169523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Garamond" panose="02020404030301010803" pitchFamily="18" charset="0"/>
            </a:rPr>
            <a:t>Facilitate people’s lives.</a:t>
          </a:r>
          <a:endParaRPr lang="en-US" sz="2400" kern="1200" dirty="0">
            <a:latin typeface="Garamond" panose="02020404030301010803" pitchFamily="18" charset="0"/>
          </a:endParaRPr>
        </a:p>
      </dsp:txBody>
      <dsp:txXfrm>
        <a:off x="8493" y="1384467"/>
        <a:ext cx="1864114" cy="1695231"/>
      </dsp:txXfrm>
    </dsp:sp>
    <dsp:sp modelId="{4C51B959-D888-4E7E-850B-D41D6FF95010}">
      <dsp:nvSpPr>
        <dsp:cNvPr id="0" name=""/>
        <dsp:cNvSpPr/>
      </dsp:nvSpPr>
      <dsp:spPr>
        <a:xfrm>
          <a:off x="2006727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accent3">
              <a:hueOff val="677650"/>
              <a:satOff val="25000"/>
              <a:lumOff val="-3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II</a:t>
          </a:r>
          <a:endParaRPr lang="en-US" sz="2800" kern="1200" dirty="0"/>
        </a:p>
      </dsp:txBody>
      <dsp:txXfrm>
        <a:off x="2191090" y="769924"/>
        <a:ext cx="1679751" cy="614543"/>
      </dsp:txXfrm>
    </dsp:sp>
    <dsp:sp modelId="{FDDBB08E-3151-4A8F-907C-572DAA80C5C0}">
      <dsp:nvSpPr>
        <dsp:cNvPr id="0" name=""/>
        <dsp:cNvSpPr/>
      </dsp:nvSpPr>
      <dsp:spPr>
        <a:xfrm>
          <a:off x="2006727" y="1384467"/>
          <a:ext cx="1864114" cy="1695231"/>
        </a:xfrm>
        <a:prstGeom prst="rect">
          <a:avLst/>
        </a:prstGeom>
        <a:solidFill>
          <a:schemeClr val="accent3">
            <a:tint val="40000"/>
            <a:alpha val="90000"/>
            <a:hueOff val="507285"/>
            <a:satOff val="25000"/>
            <a:lumOff val="445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507285"/>
              <a:satOff val="25000"/>
              <a:lumOff val="4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latin typeface="Garamond" panose="02020404030301010803" pitchFamily="18" charset="0"/>
            </a:rPr>
            <a:t>Save MONEY and TIME</a:t>
          </a:r>
          <a:endParaRPr lang="en-US" sz="2400" b="0" kern="1200" dirty="0">
            <a:latin typeface="Garamond" panose="02020404030301010803" pitchFamily="18" charset="0"/>
          </a:endParaRPr>
        </a:p>
      </dsp:txBody>
      <dsp:txXfrm>
        <a:off x="2006727" y="1384467"/>
        <a:ext cx="1864114" cy="1695231"/>
      </dsp:txXfrm>
    </dsp:sp>
    <dsp:sp modelId="{58E7B49B-9E8B-44CA-A002-7DC671DDC7D1}">
      <dsp:nvSpPr>
        <dsp:cNvPr id="0" name=""/>
        <dsp:cNvSpPr/>
      </dsp:nvSpPr>
      <dsp:spPr>
        <a:xfrm>
          <a:off x="4004961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III</a:t>
          </a:r>
          <a:endParaRPr lang="en-US" sz="2800" kern="1200" dirty="0"/>
        </a:p>
      </dsp:txBody>
      <dsp:txXfrm>
        <a:off x="4189324" y="769924"/>
        <a:ext cx="1679751" cy="614543"/>
      </dsp:txXfrm>
    </dsp:sp>
    <dsp:sp modelId="{E3E31A9B-7B4B-4E18-A0D7-2CB184BAEA72}">
      <dsp:nvSpPr>
        <dsp:cNvPr id="0" name=""/>
        <dsp:cNvSpPr/>
      </dsp:nvSpPr>
      <dsp:spPr>
        <a:xfrm>
          <a:off x="4004961" y="1384467"/>
          <a:ext cx="1864114" cy="1695231"/>
        </a:xfrm>
        <a:prstGeom prst="rect">
          <a:avLst/>
        </a:prstGeom>
        <a:solidFill>
          <a:schemeClr val="accent3">
            <a:tint val="40000"/>
            <a:alpha val="90000"/>
            <a:hueOff val="1014570"/>
            <a:satOff val="50000"/>
            <a:lumOff val="89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14570"/>
              <a:satOff val="50000"/>
              <a:lumOff val="8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Garamond" panose="02020404030301010803" pitchFamily="18" charset="0"/>
            </a:rPr>
            <a:t>Sharing</a:t>
          </a:r>
          <a:endParaRPr lang="en-US" sz="2400" kern="1200" dirty="0">
            <a:latin typeface="Garamond" panose="02020404030301010803" pitchFamily="18" charset="0"/>
          </a:endParaRPr>
        </a:p>
      </dsp:txBody>
      <dsp:txXfrm>
        <a:off x="4004961" y="1384467"/>
        <a:ext cx="1864114" cy="1695231"/>
      </dsp:txXfrm>
    </dsp:sp>
    <dsp:sp modelId="{ADC7B3B5-4122-4F43-BCA3-D7500779245A}">
      <dsp:nvSpPr>
        <dsp:cNvPr id="0" name=""/>
        <dsp:cNvSpPr/>
      </dsp:nvSpPr>
      <dsp:spPr>
        <a:xfrm>
          <a:off x="6003195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accent3">
              <a:hueOff val="2032949"/>
              <a:satOff val="75000"/>
              <a:lumOff val="-110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IV</a:t>
          </a:r>
          <a:endParaRPr lang="en-US" sz="2800" kern="1200" dirty="0"/>
        </a:p>
      </dsp:txBody>
      <dsp:txXfrm>
        <a:off x="6187558" y="769924"/>
        <a:ext cx="1679751" cy="614543"/>
      </dsp:txXfrm>
    </dsp:sp>
    <dsp:sp modelId="{859AF4D5-545E-4881-ADAF-1EF9A103C299}">
      <dsp:nvSpPr>
        <dsp:cNvPr id="0" name=""/>
        <dsp:cNvSpPr/>
      </dsp:nvSpPr>
      <dsp:spPr>
        <a:xfrm>
          <a:off x="6003195" y="1384467"/>
          <a:ext cx="1864114" cy="1695231"/>
        </a:xfrm>
        <a:prstGeom prst="rect">
          <a:avLst/>
        </a:prstGeom>
        <a:solidFill>
          <a:schemeClr val="accent3">
            <a:tint val="40000"/>
            <a:alpha val="90000"/>
            <a:hueOff val="1521856"/>
            <a:satOff val="75000"/>
            <a:lumOff val="1334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521856"/>
              <a:satOff val="75000"/>
              <a:lumOff val="13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0" kern="1200" dirty="0" smtClean="0">
              <a:latin typeface="Garamond" panose="02020404030301010803" pitchFamily="18" charset="0"/>
            </a:rPr>
            <a:t>Make Money from unused Stuffs</a:t>
          </a:r>
          <a:endParaRPr lang="en-US" sz="2400" b="0" kern="1200" dirty="0"/>
        </a:p>
      </dsp:txBody>
      <dsp:txXfrm>
        <a:off x="6003195" y="1384467"/>
        <a:ext cx="1864114" cy="1695231"/>
      </dsp:txXfrm>
    </dsp:sp>
    <dsp:sp modelId="{D0D90E6E-E28C-4FBA-A7DF-3EF4101842F6}">
      <dsp:nvSpPr>
        <dsp:cNvPr id="0" name=""/>
        <dsp:cNvSpPr/>
      </dsp:nvSpPr>
      <dsp:spPr>
        <a:xfrm>
          <a:off x="8001429" y="769924"/>
          <a:ext cx="2048477" cy="614543"/>
        </a:xfrm>
        <a:prstGeom prst="chevron">
          <a:avLst>
            <a:gd name="adj" fmla="val 3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879" tIns="75879" rIns="75879" bIns="75879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V</a:t>
          </a:r>
          <a:endParaRPr lang="en-US" sz="2800" kern="1200" dirty="0"/>
        </a:p>
      </dsp:txBody>
      <dsp:txXfrm>
        <a:off x="8185792" y="769924"/>
        <a:ext cx="1679751" cy="614543"/>
      </dsp:txXfrm>
    </dsp:sp>
    <dsp:sp modelId="{CA423928-3C8F-4930-AA17-90D99E0FC56D}">
      <dsp:nvSpPr>
        <dsp:cNvPr id="0" name=""/>
        <dsp:cNvSpPr/>
      </dsp:nvSpPr>
      <dsp:spPr>
        <a:xfrm>
          <a:off x="8001429" y="1384467"/>
          <a:ext cx="1864114" cy="1695231"/>
        </a:xfrm>
        <a:prstGeom prst="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06" tIns="147306" rIns="147306" bIns="294613" numCol="1" spcCol="1270" anchor="t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Garamond" panose="02020404030301010803" pitchFamily="18" charset="0"/>
            </a:rPr>
            <a:t>Connect Renters And Owners</a:t>
          </a:r>
          <a:endParaRPr lang="en-US" sz="2400" kern="1200" dirty="0">
            <a:latin typeface="Garamond" panose="02020404030301010803" pitchFamily="18" charset="0"/>
          </a:endParaRPr>
        </a:p>
      </dsp:txBody>
      <dsp:txXfrm>
        <a:off x="8001429" y="1384467"/>
        <a:ext cx="1864114" cy="16952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7E12C-7999-4493-B37B-233F127B0948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D0146E-0067-48EC-88B3-1C2241413B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98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CCF4-040A-44CC-B3D6-C2D2B87EF5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0D739-CFAF-4698-B7B6-D8AEE8158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55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CCF4-040A-44CC-B3D6-C2D2B87EF5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0D739-CFAF-4698-B7B6-D8AEE8158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66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CCF4-040A-44CC-B3D6-C2D2B87EF5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0D739-CFAF-4698-B7B6-D8AEE8158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3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CCF4-040A-44CC-B3D6-C2D2B87EF5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0D739-CFAF-4698-B7B6-D8AEE8158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20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CCF4-040A-44CC-B3D6-C2D2B87EF5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0D739-CFAF-4698-B7B6-D8AEE8158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5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CCF4-040A-44CC-B3D6-C2D2B87EF5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0D739-CFAF-4698-B7B6-D8AEE8158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723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CCF4-040A-44CC-B3D6-C2D2B87EF5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0D739-CFAF-4698-B7B6-D8AEE8158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98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CCF4-040A-44CC-B3D6-C2D2B87EF5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0D739-CFAF-4698-B7B6-D8AEE8158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72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CCF4-040A-44CC-B3D6-C2D2B87EF5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0D739-CFAF-4698-B7B6-D8AEE8158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39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CCF4-040A-44CC-B3D6-C2D2B87EF5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0D739-CFAF-4698-B7B6-D8AEE8158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23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1CCF4-040A-44CC-B3D6-C2D2B87EF5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0D739-CFAF-4698-B7B6-D8AEE8158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78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1CCF4-040A-44CC-B3D6-C2D2B87EF5C7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0D739-CFAF-4698-B7B6-D8AEE81589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68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0609" y="2078964"/>
            <a:ext cx="9144000" cy="2387600"/>
          </a:xfr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normAutofit/>
          </a:bodyPr>
          <a:lstStyle/>
          <a:p>
            <a:r>
              <a:rPr lang="en-US" sz="115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</a:rPr>
              <a:t>Renting Stuffs Application</a:t>
            </a:r>
            <a:endParaRPr lang="en-US" sz="115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 Ext Condensed Bold" panose="020B0902020104020203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0609" y="5184653"/>
            <a:ext cx="9144000" cy="165576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1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33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01249" y="2518117"/>
            <a:ext cx="4718599" cy="2646878"/>
          </a:xfrm>
          <a:prstGeom prst="rect">
            <a:avLst/>
          </a:prstGeom>
          <a:blipFill>
            <a:blip r:embed="rId2">
              <a:alphaModFix amt="30000"/>
            </a:blip>
            <a:stretch>
              <a:fillRect/>
            </a:stretch>
          </a:blipFill>
        </p:spPr>
        <p:txBody>
          <a:bodyPr wrap="none">
            <a:spAutoFit/>
          </a:bodyPr>
          <a:lstStyle/>
          <a:p>
            <a:pPr algn="ctr"/>
            <a:r>
              <a:rPr lang="en-US" sz="16600" dirty="0" smtClean="0">
                <a:ln w="19050"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</a:rPr>
              <a:t>Overstock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17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2" descr="SmartArt object">
            <a:extLst>
              <a:ext uri="{FF2B5EF4-FFF2-40B4-BE49-F238E27FC236}">
                <a16:creationId xmlns:a16="http://schemas.microsoft.com/office/drawing/2014/main" id="{A1342CC9-B5BC-4EE6-A03F-6501ED7CC4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8359202"/>
              </p:ext>
            </p:extLst>
          </p:nvPr>
        </p:nvGraphicFramePr>
        <p:xfrm>
          <a:off x="685799" y="2037524"/>
          <a:ext cx="10817088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757268" y="337625"/>
            <a:ext cx="654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16237" y="337625"/>
            <a:ext cx="588250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</a:rPr>
              <a:t>Background and motivation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16862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630" b="100000" l="1548" r="998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56" y="2691685"/>
            <a:ext cx="3582996" cy="366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1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45159" y="337625"/>
            <a:ext cx="442467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72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</a:rPr>
              <a:t>Aims and Objectives </a:t>
            </a:r>
            <a:endParaRPr lang="en-US" sz="500" dirty="0"/>
          </a:p>
        </p:txBody>
      </p:sp>
      <p:graphicFrame>
        <p:nvGraphicFramePr>
          <p:cNvPr id="7" name="Content Placeholder 4" descr="Smartart Placeholder">
            <a:extLst>
              <a:ext uri="{FF2B5EF4-FFF2-40B4-BE49-F238E27FC236}">
                <a16:creationId xmlns:a16="http://schemas.microsoft.com/office/drawing/2014/main" id="{E9190C4C-2B7F-4FE9-96C7-83E23481C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6811520"/>
              </p:ext>
            </p:extLst>
          </p:nvPr>
        </p:nvGraphicFramePr>
        <p:xfrm>
          <a:off x="1066800" y="1793630"/>
          <a:ext cx="10058400" cy="3849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40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37416" y="168813"/>
            <a:ext cx="451880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</a:rPr>
              <a:t>Existing systems</a:t>
            </a:r>
            <a:endParaRPr lang="en-US" sz="800" dirty="0"/>
          </a:p>
        </p:txBody>
      </p:sp>
      <p:sp>
        <p:nvSpPr>
          <p:cNvPr id="5" name="TextBox 4"/>
          <p:cNvSpPr txBox="1"/>
          <p:nvPr/>
        </p:nvSpPr>
        <p:spPr>
          <a:xfrm>
            <a:off x="2715064" y="2644726"/>
            <a:ext cx="6963507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5400" spc="-300" dirty="0" smtClean="0">
                <a:ln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Huge systems didn’t Start From Zero </a:t>
            </a:r>
            <a:endParaRPr lang="en-US" sz="5400" spc="-300" dirty="0">
              <a:ln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41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4115" y="0"/>
            <a:ext cx="451880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smtClean="0">
                <a:ln w="19050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ill Sans MT Ext Condensed Bold" panose="020B0902020104020203" pitchFamily="34" charset="0"/>
                <a:ea typeface="+mn-ea"/>
                <a:cs typeface="+mn-cs"/>
              </a:rPr>
              <a:t>Existing systems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88" y="1477108"/>
            <a:ext cx="3583420" cy="53808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74720" y="3333594"/>
            <a:ext cx="32163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dirty="0" smtClean="0">
                <a:ln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IDOL</a:t>
            </a:r>
            <a:endParaRPr lang="en-US" sz="6000" dirty="0">
              <a:ln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53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4115" y="0"/>
            <a:ext cx="451880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smtClean="0">
                <a:ln w="19050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ill Sans MT Ext Condensed Bold" panose="020B0902020104020203" pitchFamily="34" charset="0"/>
                <a:ea typeface="+mn-ea"/>
                <a:cs typeface="+mn-cs"/>
              </a:rPr>
              <a:t>Existing systems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74720" y="3333594"/>
            <a:ext cx="32163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RentYourStuffs</a:t>
            </a:r>
            <a:endParaRPr kumimoji="0" lang="en-US" sz="60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56" y="1477109"/>
            <a:ext cx="3583420" cy="538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80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4115" y="0"/>
            <a:ext cx="451880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smtClean="0">
                <a:ln w="19050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ill Sans MT Ext Condensed Bold" panose="020B0902020104020203" pitchFamily="34" charset="0"/>
                <a:ea typeface="+mn-ea"/>
                <a:cs typeface="+mn-cs"/>
              </a:rPr>
              <a:t>Existing systems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74719" y="3333592"/>
            <a:ext cx="42433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All4RENTZ</a:t>
            </a:r>
            <a:endParaRPr kumimoji="0" lang="en-US" sz="60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328" y="1420836"/>
            <a:ext cx="2931940" cy="3010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88" y="4561589"/>
            <a:ext cx="3615627" cy="229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4115" y="0"/>
            <a:ext cx="451880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smtClean="0">
                <a:ln w="19050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ill Sans MT Ext Condensed Bold" panose="020B0902020104020203" pitchFamily="34" charset="0"/>
                <a:ea typeface="+mn-ea"/>
                <a:cs typeface="+mn-cs"/>
              </a:rPr>
              <a:t>Existing systems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74720" y="3333594"/>
            <a:ext cx="321639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AirBnb</a:t>
            </a:r>
            <a:endParaRPr kumimoji="0" lang="en-US" sz="60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88" y="1569660"/>
            <a:ext cx="3583420" cy="523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4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794" y="0"/>
            <a:ext cx="6738425" cy="67384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72305" y="2073499"/>
            <a:ext cx="5911402" cy="2215991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</a:rPr>
              <a:t>Lockdowns!!</a:t>
            </a:r>
            <a:endParaRPr lang="en-US" sz="13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Gill Sans MT Ext Condensed Bold" panose="020B09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878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4115" y="0"/>
            <a:ext cx="451880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 smtClean="0">
                <a:ln w="19050">
                  <a:solidFill>
                    <a:prstClr val="black"/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ill Sans MT Ext Condensed Bold" panose="020B0902020104020203" pitchFamily="34" charset="0"/>
                <a:ea typeface="+mn-ea"/>
                <a:cs typeface="+mn-cs"/>
              </a:rPr>
              <a:t>Existing systems</a:t>
            </a:r>
            <a:endParaRPr kumimoji="0" lang="en-US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32604" y="2813088"/>
            <a:ext cx="662588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Easy</a:t>
            </a:r>
            <a:r>
              <a:rPr lang="en-US" sz="600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, Simple And Smart.</a:t>
            </a:r>
            <a:endParaRPr kumimoji="0" lang="en-US" sz="60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28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13538" y="422031"/>
            <a:ext cx="70197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System Architecture</a:t>
            </a:r>
            <a:endParaRPr kumimoji="0" lang="en-US" sz="60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07" y="2025748"/>
            <a:ext cx="9664040" cy="441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89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72861" y="0"/>
            <a:ext cx="70197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System Architecture</a:t>
            </a:r>
            <a:endParaRPr kumimoji="0" lang="en-US" sz="60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95" y="736770"/>
            <a:ext cx="7409910" cy="612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6251" y="2883878"/>
            <a:ext cx="82577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How does it work ?</a:t>
            </a:r>
            <a:endParaRPr kumimoji="0" lang="en-US" sz="80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35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465" y="11316"/>
            <a:ext cx="7558987" cy="683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0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0670" y="2166425"/>
            <a:ext cx="105367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What About the Algothims</a:t>
            </a:r>
            <a:r>
              <a:rPr kumimoji="0" lang="en-US" sz="8000" b="0" i="0" u="none" strike="noStrike" kern="1200" cap="none" spc="0" normalizeH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?</a:t>
            </a:r>
            <a:endParaRPr kumimoji="0" lang="en-US" sz="80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5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52" y="124871"/>
            <a:ext cx="4246671" cy="65924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5418" y="5523299"/>
            <a:ext cx="2500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Search Algorithm Design</a:t>
            </a:r>
            <a:endParaRPr lang="en-US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64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176" y="0"/>
            <a:ext cx="3573647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34141" y="5663977"/>
            <a:ext cx="2508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Sorting </a:t>
            </a:r>
            <a:r>
              <a:rPr lang="en-US" dirty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Algorithm Design</a:t>
            </a:r>
          </a:p>
        </p:txBody>
      </p:sp>
    </p:spTree>
    <p:extLst>
      <p:ext uri="{BB962C8B-B14F-4D97-AF65-F5344CB8AC3E}">
        <p14:creationId xmlns:p14="http://schemas.microsoft.com/office/powerpoint/2010/main" val="191744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2764" y="6184483"/>
            <a:ext cx="1742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Usecase Diagram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908" y="222724"/>
            <a:ext cx="9041984" cy="647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5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3469" y="6302764"/>
            <a:ext cx="148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Class Diagram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66" y="184666"/>
            <a:ext cx="9459645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9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165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6825" y="6302764"/>
            <a:ext cx="132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ER Diagram</a:t>
            </a:r>
            <a:endParaRPr kumimoji="0" lang="en-US" sz="18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00" y="661183"/>
            <a:ext cx="11187235" cy="551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15163" y="1299245"/>
            <a:ext cx="72508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save</a:t>
            </a:r>
            <a:r>
              <a:rPr kumimoji="0" lang="en-US" sz="4400" b="0" i="0" u="none" strike="noStrike" kern="1200" cap="none" spc="0" normalizeH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Money        and TIME</a:t>
            </a:r>
            <a:endParaRPr kumimoji="0" lang="en-US" sz="44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031458" y="5690905"/>
            <a:ext cx="28519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Easier</a:t>
            </a:r>
            <a:r>
              <a:rPr kumimoji="0" lang="en-US" sz="4400" b="0" i="0" u="none" strike="noStrike" kern="1200" cap="none" spc="0" normalizeH="0" noProof="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 life</a:t>
            </a:r>
            <a:endParaRPr kumimoji="0" lang="en-US" sz="44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ramond" panose="02020404030301010803" pitchFamily="18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0806" y="5259532"/>
            <a:ext cx="5699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Awareness about sharing culture</a:t>
            </a:r>
            <a:endParaRPr kumimoji="0" lang="en-US" sz="32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69834" y="601877"/>
            <a:ext cx="49002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Makes Money from unused stuffs</a:t>
            </a:r>
            <a:endParaRPr kumimoji="0" lang="en-US" sz="28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ramond" panose="020204040303010108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8633" y="3561055"/>
            <a:ext cx="73011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smtClean="0">
                <a:ln>
                  <a:solidFill>
                    <a:prstClr val="black"/>
                  </a:solidFill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So, No matter from              where or when are you renting!</a:t>
            </a:r>
            <a:endParaRPr kumimoji="0" lang="en-US" sz="36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80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19310" y="2089575"/>
            <a:ext cx="35731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 smtClean="0">
                <a:ln>
                  <a:solidFill>
                    <a:prstClr val="black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Future plan</a:t>
            </a:r>
            <a:endParaRPr kumimoji="0" lang="en-US" sz="5400" b="0" i="0" u="none" strike="noStrike" kern="1200" cap="none" spc="0" normalizeH="0" baseline="0" noProof="0" dirty="0">
              <a:ln>
                <a:solidFill>
                  <a:prstClr val="black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97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17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07987" y="2110153"/>
            <a:ext cx="3620088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6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</a:rPr>
              <a:t>Online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346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134" y="785611"/>
            <a:ext cx="8606307" cy="57375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12134" y="5288340"/>
            <a:ext cx="279576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</a:rPr>
              <a:t>Education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823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134" y="785611"/>
            <a:ext cx="8606307" cy="57375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816" y="1635259"/>
            <a:ext cx="6336942" cy="42246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46816" y="4500290"/>
            <a:ext cx="265970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</a:rPr>
              <a:t>Shopping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2962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134" y="785611"/>
            <a:ext cx="8606307" cy="57375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816" y="1635259"/>
            <a:ext cx="6336942" cy="42246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772" y="2686929"/>
            <a:ext cx="3260075" cy="184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8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342" y="74319"/>
            <a:ext cx="10174556" cy="67836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58279" y="2535136"/>
            <a:ext cx="354776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 Ext Condensed Bold" panose="020B0902020104020203" pitchFamily="34" charset="0"/>
              </a:rPr>
              <a:t>Socializing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78564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39726" y="658007"/>
            <a:ext cx="10515600" cy="8050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All of us have to buy some stuffs to use it once or just for few times!</a:t>
            </a:r>
          </a:p>
        </p:txBody>
      </p:sp>
    </p:spTree>
    <p:extLst>
      <p:ext uri="{BB962C8B-B14F-4D97-AF65-F5344CB8AC3E}">
        <p14:creationId xmlns:p14="http://schemas.microsoft.com/office/powerpoint/2010/main" val="394687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184</Words>
  <Application>Microsoft Office PowerPoint</Application>
  <PresentationFormat>Widescreen</PresentationFormat>
  <Paragraphs>59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Arabic Typesetting</vt:lpstr>
      <vt:lpstr>Arial</vt:lpstr>
      <vt:lpstr>Calibri</vt:lpstr>
      <vt:lpstr>Calibri Light</vt:lpstr>
      <vt:lpstr>Garamond</vt:lpstr>
      <vt:lpstr>Gill Sans MT Ext Condensed Bold</vt:lpstr>
      <vt:lpstr>Office Theme</vt:lpstr>
      <vt:lpstr>Renting Stuffs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Mona</dc:creator>
  <cp:lastModifiedBy>Mona</cp:lastModifiedBy>
  <cp:revision>160</cp:revision>
  <dcterms:created xsi:type="dcterms:W3CDTF">2021-02-23T22:08:03Z</dcterms:created>
  <dcterms:modified xsi:type="dcterms:W3CDTF">2021-02-25T00:41:49Z</dcterms:modified>
</cp:coreProperties>
</file>